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61" r:id="rId4"/>
    <p:sldId id="262" r:id="rId5"/>
    <p:sldId id="263" r:id="rId6"/>
    <p:sldId id="258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/>
    <p:restoredTop sz="95928"/>
  </p:normalViewPr>
  <p:slideViewPr>
    <p:cSldViewPr snapToGrid="0">
      <p:cViewPr varScale="1">
        <p:scale>
          <a:sx n="115" d="100"/>
          <a:sy n="115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17CF5-45C2-4C9B-FB02-2AA6C81EB9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Gillian and Vaughn’s Robotics 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7CA6B1-3AA4-B111-19DD-5C5DA79E31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66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60D77-E6D2-A425-AB66-D390853B6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Challenges you faced</a:t>
            </a:r>
            <a:br>
              <a:rPr lang="en-US" sz="4400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</a:b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A1474-5ACD-DB16-B718-ACA85CC19B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42478" y="2042531"/>
            <a:ext cx="7828156" cy="3124201"/>
          </a:xfrm>
        </p:spPr>
        <p:txBody>
          <a:bodyPr>
            <a:normAutofit/>
          </a:bodyPr>
          <a:lstStyle/>
          <a:p>
            <a:r>
              <a:rPr lang="en-US" sz="2400" dirty="0"/>
              <a:t>FINDING A COMMON TIME TO MEET</a:t>
            </a:r>
          </a:p>
          <a:p>
            <a:r>
              <a:rPr lang="en-US" sz="2400" dirty="0"/>
              <a:t>ADJUSTING THE PROGRAM TO DO EXACTLY WHAT WE WANTED TO DO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769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DB02C-22CA-DA05-7AFB-48C9AD0CD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Roles of each team member</a:t>
            </a:r>
            <a:b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</a:br>
            <a:b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AAB91-DA70-85CF-8FE9-48450861CF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2400" dirty="0"/>
              <a:t>VAUGHN</a:t>
            </a:r>
          </a:p>
          <a:p>
            <a:r>
              <a:rPr lang="en-US" sz="1400" dirty="0">
                <a:effectLst/>
                <a:latin typeface="Helvetica" pitchFamily="2" charset="0"/>
              </a:rPr>
              <a:t>Build requirements table</a:t>
            </a:r>
          </a:p>
          <a:p>
            <a:r>
              <a:rPr lang="en-US" sz="1400" dirty="0">
                <a:effectLst/>
                <a:latin typeface="Helvetica" pitchFamily="2" charset="0"/>
              </a:rPr>
              <a:t>Create an algorithm</a:t>
            </a:r>
          </a:p>
          <a:p>
            <a:r>
              <a:rPr lang="en-US" sz="1400" dirty="0">
                <a:effectLst/>
                <a:latin typeface="Helvetica" pitchFamily="2" charset="0"/>
              </a:rPr>
              <a:t>Create code to move the robot</a:t>
            </a:r>
          </a:p>
          <a:p>
            <a:r>
              <a:rPr lang="en-US" sz="1400" dirty="0">
                <a:effectLst/>
                <a:latin typeface="Helvetica" pitchFamily="2" charset="0"/>
              </a:rPr>
              <a:t>Robot Testing</a:t>
            </a:r>
          </a:p>
          <a:p>
            <a:r>
              <a:rPr lang="en-US" sz="1400" dirty="0">
                <a:effectLst/>
                <a:latin typeface="Helvetica" pitchFamily="2" charset="0"/>
              </a:rPr>
              <a:t>TEST TABLE</a:t>
            </a:r>
          </a:p>
          <a:p>
            <a:r>
              <a:rPr lang="en-US" sz="1400" dirty="0">
                <a:effectLst/>
                <a:latin typeface="Helvetica" pitchFamily="2" charset="0"/>
              </a:rPr>
              <a:t>Sensor data</a:t>
            </a:r>
          </a:p>
          <a:p>
            <a:r>
              <a:rPr lang="en-US" sz="1400" dirty="0">
                <a:effectLst/>
                <a:latin typeface="Helvetica" pitchFamily="2" charset="0"/>
              </a:rPr>
              <a:t>System Design Document</a:t>
            </a:r>
          </a:p>
          <a:p>
            <a:r>
              <a:rPr lang="en-US" sz="1400" dirty="0">
                <a:effectLst/>
                <a:latin typeface="Helvetica" pitchFamily="2" charset="0"/>
              </a:rPr>
              <a:t>Set up GitHub Repository</a:t>
            </a:r>
          </a:p>
          <a:p>
            <a:r>
              <a:rPr lang="en-US" sz="1400" dirty="0">
                <a:effectLst/>
                <a:latin typeface="Helvetica" pitchFamily="2" charset="0"/>
              </a:rPr>
              <a:t>Add all documents to GitHub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D719C-CB20-5A90-5362-12BE2A1820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2400" dirty="0"/>
              <a:t>GILLIAN</a:t>
            </a:r>
          </a:p>
          <a:p>
            <a:r>
              <a:rPr lang="en-US" sz="1300" dirty="0">
                <a:effectLst/>
                <a:latin typeface="Helvetica" pitchFamily="2" charset="0"/>
              </a:rPr>
              <a:t>Create code to move the robot</a:t>
            </a:r>
          </a:p>
          <a:p>
            <a:r>
              <a:rPr lang="en-US" sz="1300" dirty="0">
                <a:effectLst/>
                <a:latin typeface="Helvetica" pitchFamily="2" charset="0"/>
              </a:rPr>
              <a:t>Robot Testing </a:t>
            </a:r>
          </a:p>
          <a:p>
            <a:r>
              <a:rPr lang="en-US" sz="1300" dirty="0">
                <a:effectLst/>
                <a:latin typeface="Helvetica" pitchFamily="2" charset="0"/>
              </a:rPr>
              <a:t>Staffing Plan</a:t>
            </a:r>
          </a:p>
          <a:p>
            <a:r>
              <a:rPr lang="en-US" sz="1300" dirty="0">
                <a:effectLst/>
                <a:latin typeface="Helvetica" pitchFamily="2" charset="0"/>
              </a:rPr>
              <a:t>Robot Video</a:t>
            </a:r>
          </a:p>
          <a:p>
            <a:r>
              <a:rPr lang="en-US" sz="1300" dirty="0">
                <a:effectLst/>
                <a:latin typeface="Helvetica" pitchFamily="2" charset="0"/>
              </a:rPr>
              <a:t>Add all documents to GitHub</a:t>
            </a:r>
          </a:p>
          <a:p>
            <a:r>
              <a:rPr lang="en-US" sz="1300" dirty="0">
                <a:effectLst/>
                <a:latin typeface="Helvetica" pitchFamily="2" charset="0"/>
              </a:rPr>
              <a:t>Build requirement signoff table </a:t>
            </a:r>
          </a:p>
          <a:p>
            <a:r>
              <a:rPr lang="en-US" sz="1300" dirty="0">
                <a:effectLst/>
                <a:latin typeface="Helvetica" pitchFamily="2" charset="0"/>
              </a:rPr>
              <a:t>Develop a Flowchart</a:t>
            </a:r>
          </a:p>
          <a:p>
            <a:endParaRPr lang="en-US" sz="1300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79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DB02C-22CA-DA05-7AFB-48C9AD0CD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0" i="0" dirty="0">
                <a:solidFill>
                  <a:srgbClr val="202122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What have you learned about </a:t>
            </a:r>
            <a:b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software engineering</a:t>
            </a:r>
            <a:br>
              <a:rPr lang="en-US" b="0" i="0" dirty="0">
                <a:solidFill>
                  <a:srgbClr val="202122"/>
                </a:solidFill>
                <a:effectLst/>
                <a:latin typeface="Lato" panose="020F0502020204030203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AAB91-DA70-85CF-8FE9-48450861CF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Vaughn</a:t>
            </a:r>
          </a:p>
          <a:p>
            <a:r>
              <a:rPr lang="en-US" dirty="0"/>
              <a:t>Although the assignment may seem easy, there will be one hundred little things that can go wrong</a:t>
            </a:r>
          </a:p>
          <a:p>
            <a:r>
              <a:rPr lang="en-US" dirty="0"/>
              <a:t>Without extensive planning, these projects can get out of hand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D719C-CB20-5A90-5362-12BE2A1820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Gillian</a:t>
            </a:r>
            <a:endParaRPr lang="en-US" sz="2400" dirty="0"/>
          </a:p>
          <a:p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I learned that software engineering is within computer science and works with the design, development, testing, and maintenance of software applications.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09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DB02C-22CA-DA05-7AFB-48C9AD0CD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What would you do differently?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AAB91-DA70-85CF-8FE9-48450861CF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20537" y="1866899"/>
            <a:ext cx="7504769" cy="3124201"/>
          </a:xfrm>
        </p:spPr>
        <p:txBody>
          <a:bodyPr/>
          <a:lstStyle/>
          <a:p>
            <a:r>
              <a:rPr lang="en-US" sz="2400" dirty="0"/>
              <a:t>Take more time to plan out what we are going to do beforehand</a:t>
            </a:r>
          </a:p>
          <a:p>
            <a:r>
              <a:rPr lang="en-US" sz="2400" dirty="0"/>
              <a:t>Setting deadlines earlier than the date due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05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E6A89-5A7E-0DA3-B64C-91A4547E0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507" y="4718871"/>
            <a:ext cx="10200986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Sprint THREE: AGILITY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069419-B83B-4E10-A3EF-91A86B5D3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7382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6B8B0EC6-A47F-4B89-84C8-769B12E6B728.mov">
            <a:hlinkClick r:id="" action="ppaction://media"/>
            <a:extLst>
              <a:ext uri="{FF2B5EF4-FFF2-40B4-BE49-F238E27FC236}">
                <a16:creationId xmlns:a16="http://schemas.microsoft.com/office/drawing/2014/main" id="{5C381E0F-F3D8-EB68-770C-2338826811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49463" y="207931"/>
            <a:ext cx="2111084" cy="3753042"/>
          </a:xfrm>
          <a:prstGeom prst="rect">
            <a:avLst/>
          </a:prstGeom>
        </p:spPr>
      </p:pic>
      <p:pic>
        <p:nvPicPr>
          <p:cNvPr id="7" name="Content Placeholder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F6E41714-CE3E-38F0-55B6-2E85A53E6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7547699" y="640080"/>
            <a:ext cx="2794838" cy="314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087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5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B8B8-FA4D-DED7-3DFC-3D563FC2C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036956"/>
            <a:ext cx="9905998" cy="1905000"/>
          </a:xfrm>
        </p:spPr>
        <p:txBody>
          <a:bodyPr/>
          <a:lstStyle/>
          <a:p>
            <a:pPr algn="ctr"/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8672385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47</TotalTime>
  <Words>188</Words>
  <Application>Microsoft Macintosh PowerPoint</Application>
  <PresentationFormat>Widescreen</PresentationFormat>
  <Paragraphs>36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Helvetica</vt:lpstr>
      <vt:lpstr>Lato</vt:lpstr>
      <vt:lpstr>Mesh</vt:lpstr>
      <vt:lpstr>Gillian and Vaughn’s Robotics Project </vt:lpstr>
      <vt:lpstr>Challenges you faced </vt:lpstr>
      <vt:lpstr> Roles of each team member  </vt:lpstr>
      <vt:lpstr> What have you learned about  software engineering </vt:lpstr>
      <vt:lpstr>What would you do differently?</vt:lpstr>
      <vt:lpstr>Sprint THREE: AGILITY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Gillian and Vaughn’s Robotics Project </dc:title>
  <dc:creator>Vaughn R. Staiger</dc:creator>
  <cp:lastModifiedBy>Vaughn R. Staiger</cp:lastModifiedBy>
  <cp:revision>3</cp:revision>
  <dcterms:created xsi:type="dcterms:W3CDTF">2023-04-24T00:08:27Z</dcterms:created>
  <dcterms:modified xsi:type="dcterms:W3CDTF">2023-04-24T01:20:55Z</dcterms:modified>
</cp:coreProperties>
</file>

<file path=docProps/thumbnail.jpeg>
</file>